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52" d="100"/>
          <a:sy n="52" d="100"/>
        </p:scale>
        <p:origin x="58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913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79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37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3532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6535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5632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0568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70311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40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517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004CAD-2522-45C0-82CA-0B659092D756}" type="datetimeFigureOut">
              <a:rPr lang="en-US" smtClean="0"/>
              <a:t>5/12/2018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7BCC805-5A5B-43A8-BCCE-4C70B5BFDA7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982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9331398" cy="254143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SECTION 13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>Sucking chest wound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880" y="3605841"/>
            <a:ext cx="3051954" cy="251891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62"/>
            <a:ext cx="1716759" cy="1548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5606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ucking chest wound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occurs </a:t>
            </a:r>
            <a:r>
              <a:rPr lang="en-US" dirty="0"/>
              <a:t>when the chest wall is punctured by a penetrating </a:t>
            </a:r>
            <a:r>
              <a:rPr lang="en-US" dirty="0" smtClean="0"/>
              <a:t>object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/>
              <a:t>Air is then sucked into the chest cavity (Pneumothorax), which may cause the lung to </a:t>
            </a:r>
            <a:r>
              <a:rPr lang="en-US" dirty="0" smtClean="0"/>
              <a:t>collapse</a:t>
            </a:r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air continues to enter the chest space faster than it can escape, then the rising pressure can force the collapsed lung to press on the heart and other </a:t>
            </a:r>
            <a:r>
              <a:rPr lang="en-US" dirty="0" smtClean="0"/>
              <a:t>lung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108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US" dirty="0" smtClean="0"/>
              <a:t>ucking chest wound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Treating a sucking chest wound requires two things: </a:t>
            </a:r>
          </a:p>
          <a:p>
            <a:pPr lvl="1"/>
            <a:r>
              <a:rPr lang="en-US" dirty="0" smtClean="0"/>
              <a:t>Keeping air from going in </a:t>
            </a:r>
          </a:p>
          <a:p>
            <a:pPr lvl="1"/>
            <a:r>
              <a:rPr lang="en-US" dirty="0" smtClean="0"/>
              <a:t>Letting extra air out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dirty="0"/>
              <a:t>It can be difficult to identify when a penetrating wound to the chest is sucking air or not, so it's best to assume any penetrating wound to the chest is a sucking chest </a:t>
            </a:r>
            <a:r>
              <a:rPr lang="en-US" dirty="0" smtClean="0"/>
              <a:t>wound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A sucking </a:t>
            </a:r>
            <a:r>
              <a:rPr lang="en-US" dirty="0"/>
              <a:t>chest wound is a life threatening critical incident and requires immediate medical attention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538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Obvious </a:t>
            </a:r>
            <a:r>
              <a:rPr lang="en-US" dirty="0"/>
              <a:t>trauma to chest (gun shot or stabbing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Pink </a:t>
            </a:r>
            <a:r>
              <a:rPr lang="en-US" dirty="0"/>
              <a:t>frothy blood oozing </a:t>
            </a:r>
            <a:r>
              <a:rPr lang="en-US" dirty="0" smtClean="0"/>
              <a:t>out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Difficulty breathing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Unequal </a:t>
            </a:r>
            <a:r>
              <a:rPr lang="en-US" dirty="0"/>
              <a:t>chest (one side looks different to the other)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0025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Veins on the neck bulging (jugular vein distension) </a:t>
            </a:r>
          </a:p>
          <a:p>
            <a:endParaRPr lang="en-US" dirty="0" smtClean="0"/>
          </a:p>
          <a:p>
            <a:r>
              <a:rPr lang="en-US" dirty="0" smtClean="0"/>
              <a:t>Blue lips, neck or fingers (cyanosis)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No lung sounds on one side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Severe shortness of breath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98906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Carry </a:t>
            </a:r>
            <a:r>
              <a:rPr lang="en-US" dirty="0"/>
              <a:t>out primary </a:t>
            </a:r>
            <a:r>
              <a:rPr lang="en-US" dirty="0" smtClean="0"/>
              <a:t>assessment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Call ambulance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If </a:t>
            </a:r>
            <a:r>
              <a:rPr lang="en-US" dirty="0"/>
              <a:t>an object is present, leave the penetrating object in the chest, do not remove </a:t>
            </a:r>
            <a:r>
              <a:rPr lang="en-US" dirty="0" smtClean="0"/>
              <a:t>it</a:t>
            </a:r>
          </a:p>
          <a:p>
            <a:endParaRPr lang="en-US" dirty="0" smtClean="0"/>
          </a:p>
          <a:p>
            <a:r>
              <a:rPr lang="en-US" dirty="0" smtClean="0"/>
              <a:t>Removing </a:t>
            </a:r>
            <a:r>
              <a:rPr lang="en-US" dirty="0"/>
              <a:t>the object can cause further damage to the chest or </a:t>
            </a:r>
            <a:r>
              <a:rPr lang="en-US" dirty="0" smtClean="0"/>
              <a:t>lung</a:t>
            </a:r>
          </a:p>
          <a:p>
            <a:endParaRPr lang="en-US" dirty="0"/>
          </a:p>
          <a:p>
            <a:r>
              <a:rPr lang="en-US" dirty="0" smtClean="0"/>
              <a:t>Try </a:t>
            </a:r>
            <a:r>
              <a:rPr lang="en-US" dirty="0"/>
              <a:t>and place roller bandages around </a:t>
            </a:r>
            <a:r>
              <a:rPr lang="en-US" dirty="0" smtClean="0"/>
              <a:t>knife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1757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Cover </a:t>
            </a:r>
            <a:r>
              <a:rPr lang="en-US" dirty="0"/>
              <a:t>the sucking chest wound with an airtight </a:t>
            </a:r>
            <a:r>
              <a:rPr lang="en-US" dirty="0" smtClean="0"/>
              <a:t>seal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is the most important thing you can do to save the life of the injured </a:t>
            </a:r>
            <a:r>
              <a:rPr lang="en-US" dirty="0" smtClean="0"/>
              <a:t>person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Cover </a:t>
            </a:r>
            <a:r>
              <a:rPr lang="en-US" dirty="0"/>
              <a:t>it with an occlusive dressing (one that doesn't allow air to pass through it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It can be a plastic bag, a glove, plastic wrap or </a:t>
            </a:r>
            <a:r>
              <a:rPr lang="en-US" dirty="0" err="1"/>
              <a:t>aluminium</a:t>
            </a:r>
            <a:r>
              <a:rPr lang="en-US" dirty="0"/>
              <a:t> foil folded several times, or any other material that won't allow air to </a:t>
            </a:r>
            <a:r>
              <a:rPr lang="en-US" dirty="0" smtClean="0"/>
              <a:t>pass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Tape </a:t>
            </a:r>
            <a:r>
              <a:rPr lang="en-US" dirty="0"/>
              <a:t>to hold it in place along 3 sides leaving the bottom open. By doing this, you allow air to escape during exhalation, but it won't let air in during inhalation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296256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Position </a:t>
            </a:r>
            <a:r>
              <a:rPr lang="en-US" dirty="0"/>
              <a:t>patient in the recovery position with the injured side towards the ground so that the wound drains and does not build </a:t>
            </a:r>
            <a:r>
              <a:rPr lang="en-US" dirty="0" smtClean="0"/>
              <a:t>up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Carry </a:t>
            </a:r>
            <a:r>
              <a:rPr lang="en-US" dirty="0"/>
              <a:t>out secondary </a:t>
            </a:r>
            <a:r>
              <a:rPr lang="en-US" dirty="0" smtClean="0"/>
              <a:t>assessment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give the victim anything to eat or drink, including water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Keep </a:t>
            </a:r>
            <a:r>
              <a:rPr lang="en-US" dirty="0"/>
              <a:t>casualty </a:t>
            </a:r>
            <a:r>
              <a:rPr lang="en-US" dirty="0" smtClean="0"/>
              <a:t>warm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Rest </a:t>
            </a:r>
            <a:r>
              <a:rPr lang="en-US" dirty="0"/>
              <a:t>and reassure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09059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 smtClean="0">
                <a:solidFill>
                  <a:srgbClr val="FF0000"/>
                </a:solidFill>
              </a:rPr>
              <a:t>END OF SECTION 13</a:t>
            </a:r>
            <a:endParaRPr lang="en-US" sz="5400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594" y="2016125"/>
            <a:ext cx="3845137" cy="34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40369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26</TotalTime>
  <Words>418</Words>
  <Application>Microsoft Office PowerPoint</Application>
  <PresentationFormat>Widescreen</PresentationFormat>
  <Paragraphs>62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Gallery</vt:lpstr>
      <vt:lpstr>SECTION 13  Sucking chest wound</vt:lpstr>
      <vt:lpstr>Sucking chest wound overview</vt:lpstr>
      <vt:lpstr>Sucking chest wound overview</vt:lpstr>
      <vt:lpstr>Signs and symptoms</vt:lpstr>
      <vt:lpstr>Signs and symptoms</vt:lpstr>
      <vt:lpstr>Management</vt:lpstr>
      <vt:lpstr>Management</vt:lpstr>
      <vt:lpstr>Management</vt:lpstr>
      <vt:lpstr>END OF SECTION 13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Sucking chest wound</dc:title>
  <dc:creator>D.r Nic</dc:creator>
  <cp:lastModifiedBy>WILLIAM</cp:lastModifiedBy>
  <cp:revision>5</cp:revision>
  <dcterms:created xsi:type="dcterms:W3CDTF">2016-03-23T23:26:34Z</dcterms:created>
  <dcterms:modified xsi:type="dcterms:W3CDTF">2018-05-12T09:15:57Z</dcterms:modified>
</cp:coreProperties>
</file>